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4672"/>
  </p:normalViewPr>
  <p:slideViewPr>
    <p:cSldViewPr>
      <p:cViewPr varScale="1">
        <p:scale>
          <a:sx n="91" d="100"/>
          <a:sy n="91" d="100"/>
        </p:scale>
        <p:origin x="548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4367" y="1853303"/>
            <a:ext cx="6294114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79C1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">
            <a:extLst>
              <a:ext uri="{FF2B5EF4-FFF2-40B4-BE49-F238E27FC236}">
                <a16:creationId xmlns:a16="http://schemas.microsoft.com/office/drawing/2014/main" xmlns="" id="{566FC4E0-E2D6-AC4C-824B-32A83F72DFDA}"/>
              </a:ext>
            </a:extLst>
          </p:cNvPr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xmlns="" id="{CC6DCA92-3EC5-0F4E-A092-2CAE1DC444FB}"/>
              </a:ext>
            </a:extLst>
          </p:cNvPr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4">
            <a:extLst>
              <a:ext uri="{FF2B5EF4-FFF2-40B4-BE49-F238E27FC236}">
                <a16:creationId xmlns:a16="http://schemas.microsoft.com/office/drawing/2014/main" xmlns="" id="{283C6973-6177-5C4D-82ED-11AEE607F289}"/>
              </a:ext>
            </a:extLst>
          </p:cNvPr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">
            <a:extLst>
              <a:ext uri="{FF2B5EF4-FFF2-40B4-BE49-F238E27FC236}">
                <a16:creationId xmlns:a16="http://schemas.microsoft.com/office/drawing/2014/main" xmlns="" id="{0D5E114F-3D28-084A-B7D5-C4680BC5EC46}"/>
              </a:ext>
            </a:extLst>
          </p:cNvPr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xmlns="" id="{0173EEC3-FC65-8D4D-AD97-3DDDFD9D2175}"/>
              </a:ext>
            </a:extLst>
          </p:cNvPr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8">
            <a:extLst>
              <a:ext uri="{FF2B5EF4-FFF2-40B4-BE49-F238E27FC236}">
                <a16:creationId xmlns:a16="http://schemas.microsoft.com/office/drawing/2014/main" xmlns="" id="{92B8A964-2101-704B-8790-ADF875848FAA}"/>
              </a:ext>
            </a:extLst>
          </p:cNvPr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0">
            <a:extLst>
              <a:ext uri="{FF2B5EF4-FFF2-40B4-BE49-F238E27FC236}">
                <a16:creationId xmlns:a16="http://schemas.microsoft.com/office/drawing/2014/main" xmlns="" id="{2691E99B-66C2-5F41-B692-15FD2EF99DAD}"/>
              </a:ext>
            </a:extLst>
          </p:cNvPr>
          <p:cNvSpPr txBox="1"/>
          <p:nvPr/>
        </p:nvSpPr>
        <p:spPr>
          <a:xfrm>
            <a:off x="1318175" y="5131300"/>
            <a:ext cx="492015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Hitta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oss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</a:t>
            </a:r>
          </a:p>
        </p:txBody>
      </p:sp>
      <p:sp>
        <p:nvSpPr>
          <p:cNvPr id="34" name="object 11">
            <a:extLst>
              <a:ext uri="{FF2B5EF4-FFF2-40B4-BE49-F238E27FC236}">
                <a16:creationId xmlns:a16="http://schemas.microsoft.com/office/drawing/2014/main" xmlns="" id="{34A308CD-C922-F845-B8E1-17FF60C1F87A}"/>
              </a:ext>
            </a:extLst>
          </p:cNvPr>
          <p:cNvSpPr txBox="1">
            <a:spLocks/>
          </p:cNvSpPr>
          <p:nvPr/>
        </p:nvSpPr>
        <p:spPr>
          <a:xfrm>
            <a:off x="634367" y="1693173"/>
            <a:ext cx="629411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6000" b="1" i="0">
                <a:solidFill>
                  <a:srgbClr val="0079C1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6000"/>
              </a:lnSpc>
            </a:pPr>
            <a:r>
              <a:rPr lang="en-GB" b="0" kern="0" spc="-30" dirty="0"/>
              <a:t>VI BEHÖVER DITT STÖD, </a:t>
            </a:r>
            <a:r>
              <a:rPr lang="en-GB" b="0" kern="0" spc="-30" dirty="0">
                <a:solidFill>
                  <a:srgbClr val="162A75"/>
                </a:solidFill>
              </a:rPr>
              <a:t>MER ÄN NÅGONSIN.</a:t>
            </a: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xmlns="" id="{A7DF4B32-8B83-7045-9B09-C518A08AE1B3}"/>
              </a:ext>
            </a:extLst>
          </p:cNvPr>
          <p:cNvSpPr/>
          <p:nvPr/>
        </p:nvSpPr>
        <p:spPr>
          <a:xfrm>
            <a:off x="457202" y="6577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6">
            <a:extLst>
              <a:ext uri="{FF2B5EF4-FFF2-40B4-BE49-F238E27FC236}">
                <a16:creationId xmlns:a16="http://schemas.microsoft.com/office/drawing/2014/main" xmlns="" id="{202B7C7B-1E32-114B-8474-592B98B7BE9C}"/>
              </a:ext>
            </a:extLst>
          </p:cNvPr>
          <p:cNvSpPr/>
          <p:nvPr/>
        </p:nvSpPr>
        <p:spPr>
          <a:xfrm>
            <a:off x="457202" y="7441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7">
            <a:extLst>
              <a:ext uri="{FF2B5EF4-FFF2-40B4-BE49-F238E27FC236}">
                <a16:creationId xmlns:a16="http://schemas.microsoft.com/office/drawing/2014/main" xmlns="" id="{E703F313-4834-A249-AE74-D3DE699BC487}"/>
              </a:ext>
            </a:extLst>
          </p:cNvPr>
          <p:cNvSpPr/>
          <p:nvPr/>
        </p:nvSpPr>
        <p:spPr>
          <a:xfrm>
            <a:off x="639392" y="7579039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9">
            <a:extLst>
              <a:ext uri="{FF2B5EF4-FFF2-40B4-BE49-F238E27FC236}">
                <a16:creationId xmlns:a16="http://schemas.microsoft.com/office/drawing/2014/main" xmlns="" id="{8F5B7CF3-9219-204C-B256-4D1697049E8C}"/>
              </a:ext>
            </a:extLst>
          </p:cNvPr>
          <p:cNvSpPr/>
          <p:nvPr/>
        </p:nvSpPr>
        <p:spPr>
          <a:xfrm>
            <a:off x="457202" y="8305761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10">
            <a:extLst>
              <a:ext uri="{FF2B5EF4-FFF2-40B4-BE49-F238E27FC236}">
                <a16:creationId xmlns:a16="http://schemas.microsoft.com/office/drawing/2014/main" xmlns="" id="{DD24BED4-7498-8A40-9363-34385E9FBEAA}"/>
              </a:ext>
            </a:extLst>
          </p:cNvPr>
          <p:cNvSpPr/>
          <p:nvPr/>
        </p:nvSpPr>
        <p:spPr>
          <a:xfrm>
            <a:off x="601419" y="8465805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11">
            <a:extLst>
              <a:ext uri="{FF2B5EF4-FFF2-40B4-BE49-F238E27FC236}">
                <a16:creationId xmlns:a16="http://schemas.microsoft.com/office/drawing/2014/main" xmlns="" id="{A54F89F0-4D2F-5E46-96BF-E26F8E997811}"/>
              </a:ext>
            </a:extLst>
          </p:cNvPr>
          <p:cNvSpPr/>
          <p:nvPr/>
        </p:nvSpPr>
        <p:spPr>
          <a:xfrm>
            <a:off x="457202" y="9169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2">
            <a:extLst>
              <a:ext uri="{FF2B5EF4-FFF2-40B4-BE49-F238E27FC236}">
                <a16:creationId xmlns:a16="http://schemas.microsoft.com/office/drawing/2014/main" xmlns="" id="{B232F221-DFBD-854B-B440-16308F645FF5}"/>
              </a:ext>
            </a:extLst>
          </p:cNvPr>
          <p:cNvSpPr/>
          <p:nvPr/>
        </p:nvSpPr>
        <p:spPr>
          <a:xfrm>
            <a:off x="571329" y="9282094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8">
            <a:extLst>
              <a:ext uri="{FF2B5EF4-FFF2-40B4-BE49-F238E27FC236}">
                <a16:creationId xmlns:a16="http://schemas.microsoft.com/office/drawing/2014/main" xmlns="" id="{54C18043-9F1E-8646-A700-44752E0D427F}"/>
              </a:ext>
            </a:extLst>
          </p:cNvPr>
          <p:cNvSpPr txBox="1"/>
          <p:nvPr/>
        </p:nvSpPr>
        <p:spPr>
          <a:xfrm>
            <a:off x="1454299" y="9163032"/>
            <a:ext cx="2556510" cy="51562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[@Instagram]</a:t>
            </a:r>
            <a:endParaRPr sz="3000">
              <a:latin typeface="Benton Sans"/>
              <a:cs typeface="Benton Sans"/>
            </a:endParaRPr>
          </a:p>
        </p:txBody>
      </p:sp>
      <p:sp>
        <p:nvSpPr>
          <p:cNvPr id="43" name="object 18">
            <a:extLst>
              <a:ext uri="{FF2B5EF4-FFF2-40B4-BE49-F238E27FC236}">
                <a16:creationId xmlns:a16="http://schemas.microsoft.com/office/drawing/2014/main" xmlns="" id="{623BA53A-117A-A445-8AC3-38FE33EE19CD}"/>
              </a:ext>
            </a:extLst>
          </p:cNvPr>
          <p:cNvSpPr txBox="1"/>
          <p:nvPr/>
        </p:nvSpPr>
        <p:spPr>
          <a:xfrm>
            <a:off x="1454299" y="8281883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44" name="object 18">
            <a:extLst>
              <a:ext uri="{FF2B5EF4-FFF2-40B4-BE49-F238E27FC236}">
                <a16:creationId xmlns:a16="http://schemas.microsoft.com/office/drawing/2014/main" xmlns="" id="{08E6DE3A-3D4A-084D-B7FC-FFFF71057775}"/>
              </a:ext>
            </a:extLst>
          </p:cNvPr>
          <p:cNvSpPr txBox="1"/>
          <p:nvPr/>
        </p:nvSpPr>
        <p:spPr>
          <a:xfrm>
            <a:off x="1454299" y="7433985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45" name="object 18">
            <a:extLst>
              <a:ext uri="{FF2B5EF4-FFF2-40B4-BE49-F238E27FC236}">
                <a16:creationId xmlns:a16="http://schemas.microsoft.com/office/drawing/2014/main" xmlns="" id="{277EDB53-4AD5-BE44-B3CB-176FEB96B1E8}"/>
              </a:ext>
            </a:extLst>
          </p:cNvPr>
          <p:cNvSpPr txBox="1"/>
          <p:nvPr/>
        </p:nvSpPr>
        <p:spPr>
          <a:xfrm>
            <a:off x="1454299" y="6586087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4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chemeClr val="bg1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chemeClr val="bg1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10">
            <a:extLst>
              <a:ext uri="{FF2B5EF4-FFF2-40B4-BE49-F238E27FC236}">
                <a16:creationId xmlns:a16="http://schemas.microsoft.com/office/drawing/2014/main" xmlns="" id="{C3D1E37C-7940-534D-AFF5-25527CA87475}"/>
              </a:ext>
            </a:extLst>
          </p:cNvPr>
          <p:cNvSpPr txBox="1"/>
          <p:nvPr/>
        </p:nvSpPr>
        <p:spPr>
          <a:xfrm>
            <a:off x="1318175" y="5131300"/>
            <a:ext cx="492015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Hitta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oss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</a:t>
            </a:r>
          </a:p>
        </p:txBody>
      </p:sp>
      <p:sp>
        <p:nvSpPr>
          <p:cNvPr id="23" name="object 11">
            <a:extLst>
              <a:ext uri="{FF2B5EF4-FFF2-40B4-BE49-F238E27FC236}">
                <a16:creationId xmlns:a16="http://schemas.microsoft.com/office/drawing/2014/main" xmlns="" id="{C6D654F3-AF4E-EA4F-99F3-042F0C4FBA63}"/>
              </a:ext>
            </a:extLst>
          </p:cNvPr>
          <p:cNvSpPr txBox="1">
            <a:spLocks/>
          </p:cNvSpPr>
          <p:nvPr/>
        </p:nvSpPr>
        <p:spPr>
          <a:xfrm>
            <a:off x="634367" y="1693173"/>
            <a:ext cx="6294114" cy="324909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6000" b="1" i="0">
                <a:solidFill>
                  <a:srgbClr val="0079C1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6000"/>
              </a:lnSpc>
            </a:pPr>
            <a:r>
              <a:rPr lang="en-GB" b="0" kern="0" spc="-30" dirty="0"/>
              <a:t>VI BEHÖVER DITT STÖD, </a:t>
            </a:r>
            <a:r>
              <a:rPr lang="en-GB" b="0" kern="0" spc="-30" dirty="0">
                <a:solidFill>
                  <a:srgbClr val="162A75"/>
                </a:solidFill>
              </a:rPr>
              <a:t>MER ÄN NÅGONSIN.</a:t>
            </a: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xmlns="" id="{F2A7A0C9-E6D5-ED41-8E63-E752567A29A0}"/>
              </a:ext>
            </a:extLst>
          </p:cNvPr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xmlns="" id="{9AC5493D-C387-F04C-A370-A82C9DAB6565}"/>
              </a:ext>
            </a:extLst>
          </p:cNvPr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8">
            <a:extLst>
              <a:ext uri="{FF2B5EF4-FFF2-40B4-BE49-F238E27FC236}">
                <a16:creationId xmlns:a16="http://schemas.microsoft.com/office/drawing/2014/main" xmlns="" id="{256A1AB9-41E3-3640-9F35-4E7C977DD800}"/>
              </a:ext>
            </a:extLst>
          </p:cNvPr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xmlns="" id="{1CA91443-B2A5-7D46-A9FA-F640E6B423B3}"/>
              </a:ext>
            </a:extLst>
          </p:cNvPr>
          <p:cNvSpPr/>
          <p:nvPr/>
        </p:nvSpPr>
        <p:spPr>
          <a:xfrm>
            <a:off x="457202" y="6577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6">
            <a:extLst>
              <a:ext uri="{FF2B5EF4-FFF2-40B4-BE49-F238E27FC236}">
                <a16:creationId xmlns:a16="http://schemas.microsoft.com/office/drawing/2014/main" xmlns="" id="{FD1155BA-F4D6-1440-A03C-5CEA2E4C21E2}"/>
              </a:ext>
            </a:extLst>
          </p:cNvPr>
          <p:cNvSpPr/>
          <p:nvPr/>
        </p:nvSpPr>
        <p:spPr>
          <a:xfrm>
            <a:off x="457202" y="7441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7">
            <a:extLst>
              <a:ext uri="{FF2B5EF4-FFF2-40B4-BE49-F238E27FC236}">
                <a16:creationId xmlns:a16="http://schemas.microsoft.com/office/drawing/2014/main" xmlns="" id="{0A0EA7D4-D75D-2647-8183-FED78C935C30}"/>
              </a:ext>
            </a:extLst>
          </p:cNvPr>
          <p:cNvSpPr/>
          <p:nvPr/>
        </p:nvSpPr>
        <p:spPr>
          <a:xfrm>
            <a:off x="639392" y="7579039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9">
            <a:extLst>
              <a:ext uri="{FF2B5EF4-FFF2-40B4-BE49-F238E27FC236}">
                <a16:creationId xmlns:a16="http://schemas.microsoft.com/office/drawing/2014/main" xmlns="" id="{811DFE5E-2186-5A49-AFCE-BBBFE637D326}"/>
              </a:ext>
            </a:extLst>
          </p:cNvPr>
          <p:cNvSpPr/>
          <p:nvPr/>
        </p:nvSpPr>
        <p:spPr>
          <a:xfrm>
            <a:off x="457202" y="8305761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0">
            <a:extLst>
              <a:ext uri="{FF2B5EF4-FFF2-40B4-BE49-F238E27FC236}">
                <a16:creationId xmlns:a16="http://schemas.microsoft.com/office/drawing/2014/main" xmlns="" id="{1452E7FC-AF70-B349-935E-E0F023E9EEE7}"/>
              </a:ext>
            </a:extLst>
          </p:cNvPr>
          <p:cNvSpPr/>
          <p:nvPr/>
        </p:nvSpPr>
        <p:spPr>
          <a:xfrm>
            <a:off x="601419" y="8465805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1">
            <a:extLst>
              <a:ext uri="{FF2B5EF4-FFF2-40B4-BE49-F238E27FC236}">
                <a16:creationId xmlns:a16="http://schemas.microsoft.com/office/drawing/2014/main" xmlns="" id="{A5CD7AAA-C658-864E-985F-9864E7ACB4BE}"/>
              </a:ext>
            </a:extLst>
          </p:cNvPr>
          <p:cNvSpPr/>
          <p:nvPr/>
        </p:nvSpPr>
        <p:spPr>
          <a:xfrm>
            <a:off x="457202" y="916976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2">
            <a:extLst>
              <a:ext uri="{FF2B5EF4-FFF2-40B4-BE49-F238E27FC236}">
                <a16:creationId xmlns:a16="http://schemas.microsoft.com/office/drawing/2014/main" xmlns="" id="{E78D3D16-9CA4-134E-89DB-B6E513C5834F}"/>
              </a:ext>
            </a:extLst>
          </p:cNvPr>
          <p:cNvSpPr/>
          <p:nvPr/>
        </p:nvSpPr>
        <p:spPr>
          <a:xfrm>
            <a:off x="571329" y="9282094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8">
            <a:extLst>
              <a:ext uri="{FF2B5EF4-FFF2-40B4-BE49-F238E27FC236}">
                <a16:creationId xmlns:a16="http://schemas.microsoft.com/office/drawing/2014/main" xmlns="" id="{1E6A4217-E298-D142-8EF4-9FE603869192}"/>
              </a:ext>
            </a:extLst>
          </p:cNvPr>
          <p:cNvSpPr txBox="1"/>
          <p:nvPr/>
        </p:nvSpPr>
        <p:spPr>
          <a:xfrm>
            <a:off x="1454299" y="9163032"/>
            <a:ext cx="2556510" cy="51562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[@Instagram]</a:t>
            </a:r>
            <a:endParaRPr sz="3000">
              <a:latin typeface="Benton Sans"/>
              <a:cs typeface="Benton Sans"/>
            </a:endParaRPr>
          </a:p>
        </p:txBody>
      </p:sp>
      <p:sp>
        <p:nvSpPr>
          <p:cNvPr id="35" name="object 18">
            <a:extLst>
              <a:ext uri="{FF2B5EF4-FFF2-40B4-BE49-F238E27FC236}">
                <a16:creationId xmlns:a16="http://schemas.microsoft.com/office/drawing/2014/main" xmlns="" id="{26DB987B-3EBA-AB42-8EE7-915C2B754E54}"/>
              </a:ext>
            </a:extLst>
          </p:cNvPr>
          <p:cNvSpPr txBox="1"/>
          <p:nvPr/>
        </p:nvSpPr>
        <p:spPr>
          <a:xfrm>
            <a:off x="1454299" y="8281883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6" name="object 18">
            <a:extLst>
              <a:ext uri="{FF2B5EF4-FFF2-40B4-BE49-F238E27FC236}">
                <a16:creationId xmlns:a16="http://schemas.microsoft.com/office/drawing/2014/main" xmlns="" id="{4F9E692F-082C-E84F-984B-2E33C3D22E99}"/>
              </a:ext>
            </a:extLst>
          </p:cNvPr>
          <p:cNvSpPr txBox="1"/>
          <p:nvPr/>
        </p:nvSpPr>
        <p:spPr>
          <a:xfrm>
            <a:off x="1454299" y="7433985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7" name="object 18">
            <a:extLst>
              <a:ext uri="{FF2B5EF4-FFF2-40B4-BE49-F238E27FC236}">
                <a16:creationId xmlns:a16="http://schemas.microsoft.com/office/drawing/2014/main" xmlns="" id="{A9FAAA9C-CD59-8244-A7B7-6FCE8238C35C}"/>
              </a:ext>
            </a:extLst>
          </p:cNvPr>
          <p:cNvSpPr txBox="1"/>
          <p:nvPr/>
        </p:nvSpPr>
        <p:spPr>
          <a:xfrm>
            <a:off x="1454299" y="6586087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xmlns="" id="{6033C2EE-95F6-F146-B6CD-8BE7F5F3959A}"/>
              </a:ext>
            </a:extLst>
          </p:cNvPr>
          <p:cNvSpPr/>
          <p:nvPr/>
        </p:nvSpPr>
        <p:spPr>
          <a:xfrm>
            <a:off x="6660329" y="177354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">
            <a:extLst>
              <a:ext uri="{FF2B5EF4-FFF2-40B4-BE49-F238E27FC236}">
                <a16:creationId xmlns:a16="http://schemas.microsoft.com/office/drawing/2014/main" xmlns="" id="{94E62E24-8FA0-F34E-952F-5FF01FFFDEBE}"/>
              </a:ext>
            </a:extLst>
          </p:cNvPr>
          <p:cNvSpPr/>
          <p:nvPr/>
        </p:nvSpPr>
        <p:spPr>
          <a:xfrm>
            <a:off x="6224819" y="110862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xmlns="" id="{E14D8463-0970-F243-ABDF-CE87535D14E3}"/>
              </a:ext>
            </a:extLst>
          </p:cNvPr>
          <p:cNvSpPr txBox="1"/>
          <p:nvPr/>
        </p:nvSpPr>
        <p:spPr>
          <a:xfrm>
            <a:off x="444499" y="390397"/>
            <a:ext cx="6141341" cy="5770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00"/>
              </a:lnSpc>
              <a:spcBef>
                <a:spcPts val="100"/>
              </a:spcBef>
            </a:pPr>
            <a:r>
              <a:rPr lang="en-GB" sz="2000" b="1" spc="-45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LOVE LOCAL</a:t>
            </a:r>
            <a:endParaRPr lang="en-GB" sz="2000" b="1" dirty="0" smtClean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  <a:p>
            <a:pPr marL="12700">
              <a:lnSpc>
                <a:spcPts val="2200"/>
              </a:lnSpc>
            </a:pPr>
            <a:r>
              <a:rPr lang="en-GB" sz="2000" b="1" spc="-10" dirty="0" smtClean="0">
                <a:solidFill>
                  <a:srgbClr val="162A75"/>
                </a:solidFill>
                <a:latin typeface="Benton Sans Black" charset="0"/>
                <a:ea typeface="Benton Sans Black" charset="0"/>
                <a:cs typeface="Benton Sans Black" charset="0"/>
              </a:rPr>
              <a:t>BACKA DEN LOKALA HANDELN</a:t>
            </a:r>
            <a:endParaRPr lang="en-GB" sz="2000" b="1" dirty="0">
              <a:solidFill>
                <a:srgbClr val="162A75"/>
              </a:solidFill>
              <a:latin typeface="Benton Sans Black" charset="0"/>
              <a:ea typeface="Benton Sans Black" charset="0"/>
              <a:cs typeface="Benton Sans Black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62A7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62</Words>
  <Application>Microsoft Macintosh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 Sans Black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dan@michaelbell.co.uk</cp:lastModifiedBy>
  <cp:revision>6</cp:revision>
  <dcterms:created xsi:type="dcterms:W3CDTF">2020-05-15T11:15:36Z</dcterms:created>
  <dcterms:modified xsi:type="dcterms:W3CDTF">2020-06-03T16:00:28Z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